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579" r:id="rId7"/>
    <p:sldId id="550" r:id="rId8"/>
    <p:sldId id="596" r:id="rId9"/>
    <p:sldId id="580" r:id="rId10"/>
    <p:sldId id="581" r:id="rId11"/>
    <p:sldId id="582" r:id="rId12"/>
    <p:sldId id="583" r:id="rId13"/>
    <p:sldId id="584" r:id="rId14"/>
    <p:sldId id="585" r:id="rId15"/>
    <p:sldId id="586" r:id="rId16"/>
    <p:sldId id="587" r:id="rId17"/>
    <p:sldId id="556" r:id="rId18"/>
    <p:sldId id="562" r:id="rId19"/>
    <p:sldId id="597" r:id="rId20"/>
    <p:sldId id="565" r:id="rId21"/>
    <p:sldId id="558" r:id="rId22"/>
    <p:sldId id="598" r:id="rId23"/>
    <p:sldId id="566" r:id="rId24"/>
    <p:sldId id="557" r:id="rId25"/>
    <p:sldId id="553" r:id="rId26"/>
    <p:sldId id="573" r:id="rId27"/>
    <p:sldId id="599" r:id="rId28"/>
    <p:sldId id="383" r:id="rId29"/>
    <p:sldId id="419" r:id="rId30"/>
    <p:sldId id="423" r:id="rId31"/>
    <p:sldId id="54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90053E-5C94-4116-BB89-09BFAE5A2BBA}" v="13" dt="2026-06-04T14:31:09.5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31:23.190" v="3321" actId="1038"/>
      <pc:docMkLst>
        <pc:docMk/>
      </pc:docMkLst>
      <pc:sldChg chg="modSp mod ord modTransition">
        <pc:chgData name="Glen Jones" userId="e846aaca-4b24-4b13-b0d0-f2308e16b284" providerId="ADAL" clId="{ED47ACC3-9597-4D89-A1DC-43CF280EF274}" dt="2026-05-18T09:28:38.871" v="2426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8T09:28:38.871" v="2426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 delAnim modAnim modNotesTx">
        <pc:chgData name="Glen Jones" userId="e846aaca-4b24-4b13-b0d0-f2308e16b284" providerId="ADAL" clId="{ED47ACC3-9597-4D89-A1DC-43CF280EF274}" dt="2026-05-18T09:56:44.933" v="3289" actId="20577"/>
        <pc:sldMkLst>
          <pc:docMk/>
          <pc:sldMk cId="2437532284" sldId="383"/>
        </pc:sldMkLst>
        <pc:spChg chg="mod">
          <ac:chgData name="Glen Jones" userId="e846aaca-4b24-4b13-b0d0-f2308e16b284" providerId="ADAL" clId="{ED47ACC3-9597-4D89-A1DC-43CF280EF274}" dt="2026-05-18T09:56:37.388" v="3275" actId="1076"/>
          <ac:spMkLst>
            <pc:docMk/>
            <pc:sldMk cId="2437532284" sldId="383"/>
            <ac:spMk id="2" creationId="{2923357A-44F8-7E66-68A8-D73CF139DCCC}"/>
          </ac:spMkLst>
        </pc:spChg>
        <pc:spChg chg="add mod">
          <ac:chgData name="Glen Jones" userId="e846aaca-4b24-4b13-b0d0-f2308e16b284" providerId="ADAL" clId="{ED47ACC3-9597-4D89-A1DC-43CF280EF274}" dt="2026-05-18T09:54:54.571" v="3038" actId="20577"/>
          <ac:spMkLst>
            <pc:docMk/>
            <pc:sldMk cId="2437532284" sldId="383"/>
            <ac:spMk id="3" creationId="{7838A4D0-C7CF-BB74-447A-5032463C0E68}"/>
          </ac:spMkLst>
        </pc:spChg>
        <pc:spChg chg="add mod">
          <ac:chgData name="Glen Jones" userId="e846aaca-4b24-4b13-b0d0-f2308e16b284" providerId="ADAL" clId="{ED47ACC3-9597-4D89-A1DC-43CF280EF274}" dt="2026-05-18T09:55:01.432" v="3051" actId="20577"/>
          <ac:spMkLst>
            <pc:docMk/>
            <pc:sldMk cId="2437532284" sldId="383"/>
            <ac:spMk id="8" creationId="{DAF7D774-0BCB-677D-0343-3EA560446E5C}"/>
          </ac:spMkLst>
        </pc:spChg>
        <pc:spChg chg="add mod">
          <ac:chgData name="Glen Jones" userId="e846aaca-4b24-4b13-b0d0-f2308e16b284" providerId="ADAL" clId="{ED47ACC3-9597-4D89-A1DC-43CF280EF274}" dt="2026-05-18T09:54:57.678" v="3044" actId="20577"/>
          <ac:spMkLst>
            <pc:docMk/>
            <pc:sldMk cId="2437532284" sldId="383"/>
            <ac:spMk id="10" creationId="{C2EE0BB8-4CAB-37D6-D082-9AEE9F364A24}"/>
          </ac:spMkLst>
        </pc:spChg>
        <pc:spChg chg="mod">
          <ac:chgData name="Glen Jones" userId="e846aaca-4b24-4b13-b0d0-f2308e16b284" providerId="ADAL" clId="{ED47ACC3-9597-4D89-A1DC-43CF280EF274}" dt="2026-05-18T09:55:04.715" v="3059" actId="20577"/>
          <ac:spMkLst>
            <pc:docMk/>
            <pc:sldMk cId="2437532284" sldId="383"/>
            <ac:spMk id="12" creationId="{FB657B28-CB39-7E4B-243F-A08D10AC3D59}"/>
          </ac:spMkLst>
        </pc:spChg>
        <pc:spChg chg="mod">
          <ac:chgData name="Glen Jones" userId="e846aaca-4b24-4b13-b0d0-f2308e16b284" providerId="ADAL" clId="{ED47ACC3-9597-4D89-A1DC-43CF280EF274}" dt="2026-05-18T09:55:07.839" v="3069" actId="20577"/>
          <ac:spMkLst>
            <pc:docMk/>
            <pc:sldMk cId="2437532284" sldId="383"/>
            <ac:spMk id="14" creationId="{749442F1-D958-5EF3-547E-D77D50FE89F8}"/>
          </ac:spMkLst>
        </pc:spChg>
        <pc:spChg chg="add mod">
          <ac:chgData name="Glen Jones" userId="e846aaca-4b24-4b13-b0d0-f2308e16b284" providerId="ADAL" clId="{ED47ACC3-9597-4D89-A1DC-43CF280EF274}" dt="2026-05-18T09:55:23.920" v="3086" actId="20577"/>
          <ac:spMkLst>
            <pc:docMk/>
            <pc:sldMk cId="2437532284" sldId="383"/>
            <ac:spMk id="15" creationId="{5C0E47B6-C682-3B85-BE40-20E4DBC6466A}"/>
          </ac:spMkLst>
        </pc:spChg>
        <pc:spChg chg="add mod">
          <ac:chgData name="Glen Jones" userId="e846aaca-4b24-4b13-b0d0-f2308e16b284" providerId="ADAL" clId="{ED47ACC3-9597-4D89-A1DC-43CF280EF274}" dt="2026-05-18T09:55:20.850" v="3077" actId="20577"/>
          <ac:spMkLst>
            <pc:docMk/>
            <pc:sldMk cId="2437532284" sldId="383"/>
            <ac:spMk id="16" creationId="{62EB1CFD-49E9-5688-781D-3722B56BAF4B}"/>
          </ac:spMkLst>
        </pc:spChg>
        <pc:spChg chg="mod">
          <ac:chgData name="Glen Jones" userId="e846aaca-4b24-4b13-b0d0-f2308e16b284" providerId="ADAL" clId="{ED47ACC3-9597-4D89-A1DC-43CF280EF274}" dt="2026-05-18T09:55:30.686" v="3097" actId="20577"/>
          <ac:spMkLst>
            <pc:docMk/>
            <pc:sldMk cId="2437532284" sldId="383"/>
            <ac:spMk id="17" creationId="{DBB7B757-86EF-D8A6-59FC-FBBE8B00CB86}"/>
          </ac:spMkLst>
        </pc:spChg>
        <pc:spChg chg="add mod">
          <ac:chgData name="Glen Jones" userId="e846aaca-4b24-4b13-b0d0-f2308e16b284" providerId="ADAL" clId="{ED47ACC3-9597-4D89-A1DC-43CF280EF274}" dt="2026-05-18T09:55:35.818" v="3107" actId="20577"/>
          <ac:spMkLst>
            <pc:docMk/>
            <pc:sldMk cId="2437532284" sldId="383"/>
            <ac:spMk id="18" creationId="{79B709C6-0DA7-E9C1-D1A0-615F0481E9F5}"/>
          </ac:spMkLst>
        </pc:spChg>
        <pc:spChg chg="add mod">
          <ac:chgData name="Glen Jones" userId="e846aaca-4b24-4b13-b0d0-f2308e16b284" providerId="ADAL" clId="{ED47ACC3-9597-4D89-A1DC-43CF280EF274}" dt="2026-05-18T09:55:43.098" v="3123" actId="20577"/>
          <ac:spMkLst>
            <pc:docMk/>
            <pc:sldMk cId="2437532284" sldId="383"/>
            <ac:spMk id="22" creationId="{98BCB934-88E0-E367-00D3-E031614C1D86}"/>
          </ac:spMkLst>
        </pc:spChg>
        <pc:spChg chg="add mod">
          <ac:chgData name="Glen Jones" userId="e846aaca-4b24-4b13-b0d0-f2308e16b284" providerId="ADAL" clId="{ED47ACC3-9597-4D89-A1DC-43CF280EF274}" dt="2026-05-18T09:55:40.578" v="3115" actId="20577"/>
          <ac:spMkLst>
            <pc:docMk/>
            <pc:sldMk cId="2437532284" sldId="383"/>
            <ac:spMk id="24" creationId="{1FD1A582-C5AB-14CF-E5DD-6D3B4C5780C7}"/>
          </ac:spMkLst>
        </pc:spChg>
        <pc:spChg chg="add mod">
          <ac:chgData name="Glen Jones" userId="e846aaca-4b24-4b13-b0d0-f2308e16b284" providerId="ADAL" clId="{ED47ACC3-9597-4D89-A1DC-43CF280EF274}" dt="2026-05-18T09:55:49.049" v="3134" actId="20577"/>
          <ac:spMkLst>
            <pc:docMk/>
            <pc:sldMk cId="2437532284" sldId="383"/>
            <ac:spMk id="25" creationId="{75411D48-8FBB-FC8B-3255-C7F220C4AAD4}"/>
          </ac:spMkLst>
        </pc:spChg>
        <pc:spChg chg="mod">
          <ac:chgData name="Glen Jones" userId="e846aaca-4b24-4b13-b0d0-f2308e16b284" providerId="ADAL" clId="{ED47ACC3-9597-4D89-A1DC-43CF280EF274}" dt="2026-05-18T09:55:52.499" v="3141" actId="20577"/>
          <ac:spMkLst>
            <pc:docMk/>
            <pc:sldMk cId="2437532284" sldId="383"/>
            <ac:spMk id="26" creationId="{1F806AC1-E07A-7CA0-F410-1C66192A9FD6}"/>
          </ac:spMkLst>
        </pc:spChg>
        <pc:spChg chg="add mod">
          <ac:chgData name="Glen Jones" userId="e846aaca-4b24-4b13-b0d0-f2308e16b284" providerId="ADAL" clId="{ED47ACC3-9597-4D89-A1DC-43CF280EF274}" dt="2026-05-18T09:55:58.641" v="3157" actId="20577"/>
          <ac:spMkLst>
            <pc:docMk/>
            <pc:sldMk cId="2437532284" sldId="383"/>
            <ac:spMk id="28" creationId="{E0F50524-36D9-6B9C-9871-7CC541E49C55}"/>
          </ac:spMkLst>
        </pc:spChg>
        <pc:spChg chg="mod">
          <ac:chgData name="Glen Jones" userId="e846aaca-4b24-4b13-b0d0-f2308e16b284" providerId="ADAL" clId="{ED47ACC3-9597-4D89-A1DC-43CF280EF274}" dt="2026-05-18T09:55:55.596" v="3148" actId="20577"/>
          <ac:spMkLst>
            <pc:docMk/>
            <pc:sldMk cId="2437532284" sldId="383"/>
            <ac:spMk id="29" creationId="{9FEDFE01-EDDB-9E04-6E42-549F2ADEECA9}"/>
          </ac:spMkLst>
        </pc:spChg>
        <pc:spChg chg="mod">
          <ac:chgData name="Glen Jones" userId="e846aaca-4b24-4b13-b0d0-f2308e16b284" providerId="ADAL" clId="{ED47ACC3-9597-4D89-A1DC-43CF280EF274}" dt="2026-05-18T09:56:02.008" v="3168" actId="20577"/>
          <ac:spMkLst>
            <pc:docMk/>
            <pc:sldMk cId="2437532284" sldId="383"/>
            <ac:spMk id="30" creationId="{8C979AEC-7A07-6171-CAEC-AF03F1BD3265}"/>
          </ac:spMkLst>
        </pc:spChg>
        <pc:graphicFrameChg chg="mod modGraphic">
          <ac:chgData name="Glen Jones" userId="e846aaca-4b24-4b13-b0d0-f2308e16b284" providerId="ADAL" clId="{ED47ACC3-9597-4D89-A1DC-43CF280EF274}" dt="2026-05-18T09:56:39.605" v="3276" actId="1076"/>
          <ac:graphicFrameMkLst>
            <pc:docMk/>
            <pc:sldMk cId="2437532284" sldId="383"/>
            <ac:graphicFrameMk id="4" creationId="{B969CBC6-6141-0D04-7A5C-A142417460BC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modSp add mod ord modTransition">
        <pc:chgData name="Glen Jones" userId="e846aaca-4b24-4b13-b0d0-f2308e16b284" providerId="ADAL" clId="{ED47ACC3-9597-4D89-A1DC-43CF280EF274}" dt="2026-05-18T08:53:31.793" v="1903" actId="6549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8T08:53:31.793" v="1903" actId="6549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8T08:53:12.741" v="1895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8T08:53:01.305" v="1890"/>
          <ac:spMkLst>
            <pc:docMk/>
            <pc:sldMk cId="367735228" sldId="419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8T08:54:55.709" v="1930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8T08:54:55.709" v="1930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8T08:54:29.627" v="1921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8T08:54:09.509" v="1911" actId="14100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5-18T08:58:07.725" v="2015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8T08:57:54.653" v="2012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8T08:57:45.496" v="1998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8T08:57:49.217" v="2004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8T08:57:47.636" v="2000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8T08:57:52.491" v="2009" actId="20577"/>
          <ac:spMkLst>
            <pc:docMk/>
            <pc:sldMk cId="2004214985" sldId="548"/>
            <ac:spMk id="11" creationId="{10C736AA-AC47-99A8-6867-5CC692867413}"/>
          </ac:spMkLst>
        </pc:spChg>
      </pc:sldChg>
      <pc:sldChg chg="modSp add del mod">
        <pc:chgData name="Glen Jones" userId="e846aaca-4b24-4b13-b0d0-f2308e16b284" providerId="ADAL" clId="{ED47ACC3-9597-4D89-A1DC-43CF280EF274}" dt="2026-05-12T17:54:56.798" v="1880" actId="2057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7:18:25.672" v="1646" actId="14100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2T17:54:56.798" v="1880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4T14:30:26.660" v="3303" actId="114"/>
        <pc:sldMkLst>
          <pc:docMk/>
          <pc:sldMk cId="294792751" sldId="550"/>
        </pc:sldMkLst>
        <pc:spChg chg="mod">
          <ac:chgData name="Glen Jones" userId="e846aaca-4b24-4b13-b0d0-f2308e16b284" providerId="ADAL" clId="{ED47ACC3-9597-4D89-A1DC-43CF280EF274}" dt="2026-06-04T14:30:26.660" v="3303" actId="114"/>
          <ac:spMkLst>
            <pc:docMk/>
            <pc:sldMk cId="294792751" sldId="550"/>
            <ac:spMk id="2" creationId="{871F52B6-B1E5-A1FF-1BD3-5FF6AF4DC0F8}"/>
          </ac:spMkLst>
        </pc:spChg>
      </pc:sldChg>
      <pc:sldChg chg="modSp add mod">
        <pc:chgData name="Glen Jones" userId="e846aaca-4b24-4b13-b0d0-f2308e16b284" providerId="ADAL" clId="{ED47ACC3-9597-4D89-A1DC-43CF280EF274}" dt="2026-05-18T09:42:52.162" v="2833" actId="20577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18T09:42:52.162" v="2833" actId="20577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8T09:42:50.218" v="2832" actId="20577"/>
          <ac:spMkLst>
            <pc:docMk/>
            <pc:sldMk cId="263774763" sldId="553"/>
            <ac:spMk id="3" creationId="{FA79B487-2B39-D1FB-C619-7086E17203C8}"/>
          </ac:spMkLst>
        </pc:spChg>
      </pc:sldChg>
      <pc:sldChg chg="modSp add mod">
        <pc:chgData name="Glen Jones" userId="e846aaca-4b24-4b13-b0d0-f2308e16b284" providerId="ADAL" clId="{ED47ACC3-9597-4D89-A1DC-43CF280EF274}" dt="2026-05-18T09:05:43.584" v="2243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8T09:05:40.504" v="2242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8T09:05:43.584" v="2243"/>
          <ac:spMkLst>
            <pc:docMk/>
            <pc:sldMk cId="4226192905" sldId="556"/>
            <ac:spMk id="5" creationId="{DE6780CA-51CB-A8EC-7EEE-081AE5260062}"/>
          </ac:spMkLst>
        </pc:spChg>
      </pc:sldChg>
      <pc:sldChg chg="modSp add mod">
        <pc:chgData name="Glen Jones" userId="e846aaca-4b24-4b13-b0d0-f2308e16b284" providerId="ADAL" clId="{ED47ACC3-9597-4D89-A1DC-43CF280EF274}" dt="2026-05-18T09:46:23.847" v="2929" actId="2057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18T09:28:17.794" v="2409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18T09:42:25.372" v="2780" actId="207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18T09:46:23.847" v="2929" actId="20577"/>
          <ac:spMkLst>
            <pc:docMk/>
            <pc:sldMk cId="1500668299" sldId="557"/>
            <ac:spMk id="9" creationId="{A7777E94-51C3-00BA-502A-B912EADCCDB9}"/>
          </ac:spMkLst>
        </pc:spChg>
        <pc:spChg chg="mod">
          <ac:chgData name="Glen Jones" userId="e846aaca-4b24-4b13-b0d0-f2308e16b284" providerId="ADAL" clId="{ED47ACC3-9597-4D89-A1DC-43CF280EF274}" dt="2026-05-18T09:42:28.055" v="2783" actId="20577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18T09:28:18.578" v="2410"/>
          <ac:spMkLst>
            <pc:docMk/>
            <pc:sldMk cId="1500668299" sldId="557"/>
            <ac:spMk id="19" creationId="{1704E2D5-DA18-8A69-8DE3-6211E71F49B6}"/>
          </ac:spMkLst>
        </pc:spChg>
        <pc:spChg chg="mod">
          <ac:chgData name="Glen Jones" userId="e846aaca-4b24-4b13-b0d0-f2308e16b284" providerId="ADAL" clId="{ED47ACC3-9597-4D89-A1DC-43CF280EF274}" dt="2026-05-18T09:28:34.657" v="2425" actId="207"/>
          <ac:spMkLst>
            <pc:docMk/>
            <pc:sldMk cId="1500668299" sldId="557"/>
            <ac:spMk id="20" creationId="{21FBB098-FD3B-890F-D1A4-8CE65E2E5DFA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8T09:30:37.299" v="2622" actId="20577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8T09:30:37.299" v="2622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8T09:07:18.538" v="2355" actId="20577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18T09:02:48.722" v="2127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8T09:07:01.685" v="2340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8T09:07:04.041" v="2345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8T09:07:06.991" v="2352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8T09:30:41.658" v="2625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8T09:05:54.093" v="2253" actId="20577"/>
          <ac:spMkLst>
            <pc:docMk/>
            <pc:sldMk cId="538845975" sldId="562"/>
            <ac:spMk id="2" creationId="{507BAFC7-50D3-8C10-5E98-0BDE1B589831}"/>
          </ac:spMkLst>
        </pc:spChg>
        <pc:spChg chg="mod">
          <ac:chgData name="Glen Jones" userId="e846aaca-4b24-4b13-b0d0-f2308e16b284" providerId="ADAL" clId="{ED47ACC3-9597-4D89-A1DC-43CF280EF274}" dt="2026-05-18T09:30:41.658" v="2625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8T09:06:25.529" v="2261" actId="27636"/>
          <ac:spMkLst>
            <pc:docMk/>
            <pc:sldMk cId="538845975" sldId="562"/>
            <ac:spMk id="9" creationId="{C09070D6-736A-0886-CFF3-74EBAD32159B}"/>
          </ac:spMkLst>
        </pc:spChg>
        <pc:spChg chg="mod">
          <ac:chgData name="Glen Jones" userId="e846aaca-4b24-4b13-b0d0-f2308e16b284" providerId="ADAL" clId="{ED47ACC3-9597-4D89-A1DC-43CF280EF274}" dt="2026-05-18T09:05:46.163" v="2244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8T09:02:48.722" v="2127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18T09:05:48.344" v="2246" actId="27636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8T09:05:51.049" v="2250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8T09:05:59.843" v="2259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">
        <pc:chgData name="Glen Jones" userId="e846aaca-4b24-4b13-b0d0-f2308e16b284" providerId="ADAL" clId="{ED47ACC3-9597-4D89-A1DC-43CF280EF274}" dt="2026-05-18T09:07:16.772" v="2354" actId="20577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8T09:07:16.008" v="2353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8T09:07:16.772" v="2354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mod">
        <pc:chgData name="Glen Jones" userId="e846aaca-4b24-4b13-b0d0-f2308e16b284" providerId="ADAL" clId="{ED47ACC3-9597-4D89-A1DC-43CF280EF274}" dt="2026-05-18T09:28:14.181" v="2408" actId="20577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18T09:07:37.401" v="2400" actId="2057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18T09:28:14.181" v="2408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addSp delSp modSp add mod delAnim modAnim modNotes modNotesTx">
        <pc:chgData name="Glen Jones" userId="e846aaca-4b24-4b13-b0d0-f2308e16b284" providerId="ADAL" clId="{ED47ACC3-9597-4D89-A1DC-43CF280EF274}" dt="2026-05-18T09:44:09.641" v="2873" actId="20577"/>
        <pc:sldMkLst>
          <pc:docMk/>
          <pc:sldMk cId="1303719591" sldId="573"/>
        </pc:sldMkLst>
        <pc:spChg chg="mod">
          <ac:chgData name="Glen Jones" userId="e846aaca-4b24-4b13-b0d0-f2308e16b284" providerId="ADAL" clId="{ED47ACC3-9597-4D89-A1DC-43CF280EF274}" dt="2026-05-18T09:43:03.643" v="2835"/>
          <ac:spMkLst>
            <pc:docMk/>
            <pc:sldMk cId="1303719591" sldId="573"/>
            <ac:spMk id="2" creationId="{7650351B-E31D-FD98-69F3-00802B743B13}"/>
          </ac:spMkLst>
        </pc:spChg>
        <pc:spChg chg="add mod">
          <ac:chgData name="Glen Jones" userId="e846aaca-4b24-4b13-b0d0-f2308e16b284" providerId="ADAL" clId="{ED47ACC3-9597-4D89-A1DC-43CF280EF274}" dt="2026-05-18T09:43:52.292" v="2864" actId="207"/>
          <ac:spMkLst>
            <pc:docMk/>
            <pc:sldMk cId="1303719591" sldId="573"/>
            <ac:spMk id="8" creationId="{0704A150-4FC4-49F3-0220-B6F4F5E6599A}"/>
          </ac:spMkLst>
        </pc:spChg>
        <pc:spChg chg="add mod">
          <ac:chgData name="Glen Jones" userId="e846aaca-4b24-4b13-b0d0-f2308e16b284" providerId="ADAL" clId="{ED47ACC3-9597-4D89-A1DC-43CF280EF274}" dt="2026-05-18T09:43:45.109" v="2853" actId="20577"/>
          <ac:spMkLst>
            <pc:docMk/>
            <pc:sldMk cId="1303719591" sldId="573"/>
            <ac:spMk id="9" creationId="{0F6BA0D4-EBE2-2CAF-DA39-844DD06A7CFD}"/>
          </ac:spMkLst>
        </pc:spChg>
        <pc:spChg chg="add mod">
          <ac:chgData name="Glen Jones" userId="e846aaca-4b24-4b13-b0d0-f2308e16b284" providerId="ADAL" clId="{ED47ACC3-9597-4D89-A1DC-43CF280EF274}" dt="2026-05-18T09:43:25.045" v="2840"/>
          <ac:spMkLst>
            <pc:docMk/>
            <pc:sldMk cId="1303719591" sldId="573"/>
            <ac:spMk id="10" creationId="{B3E1544C-2A70-C065-3026-35AB7ADC0EF9}"/>
          </ac:spMkLst>
        </pc:spChg>
        <pc:spChg chg="add mod">
          <ac:chgData name="Glen Jones" userId="e846aaca-4b24-4b13-b0d0-f2308e16b284" providerId="ADAL" clId="{ED47ACC3-9597-4D89-A1DC-43CF280EF274}" dt="2026-05-18T09:43:25.045" v="2840"/>
          <ac:spMkLst>
            <pc:docMk/>
            <pc:sldMk cId="1303719591" sldId="573"/>
            <ac:spMk id="11" creationId="{A6CBEA73-4033-8ABA-4596-BCF3ED5AC065}"/>
          </ac:spMkLst>
        </pc:spChg>
        <pc:spChg chg="add mod">
          <ac:chgData name="Glen Jones" userId="e846aaca-4b24-4b13-b0d0-f2308e16b284" providerId="ADAL" clId="{ED47ACC3-9597-4D89-A1DC-43CF280EF274}" dt="2026-05-18T09:44:09.641" v="2873" actId="20577"/>
          <ac:spMkLst>
            <pc:docMk/>
            <pc:sldMk cId="1303719591" sldId="573"/>
            <ac:spMk id="12" creationId="{EA5C0506-D601-4845-9190-814D4187CB23}"/>
          </ac:spMkLst>
        </pc:spChg>
        <pc:spChg chg="add mod">
          <ac:chgData name="Glen Jones" userId="e846aaca-4b24-4b13-b0d0-f2308e16b284" providerId="ADAL" clId="{ED47ACC3-9597-4D89-A1DC-43CF280EF274}" dt="2026-05-18T09:43:28.824" v="2841"/>
          <ac:spMkLst>
            <pc:docMk/>
            <pc:sldMk cId="1303719591" sldId="573"/>
            <ac:spMk id="13" creationId="{92AE4883-DA23-0F26-E5B4-57A00AD534CB}"/>
          </ac:spMkLst>
        </pc:spChg>
        <pc:spChg chg="add mod">
          <ac:chgData name="Glen Jones" userId="e846aaca-4b24-4b13-b0d0-f2308e16b284" providerId="ADAL" clId="{ED47ACC3-9597-4D89-A1DC-43CF280EF274}" dt="2026-05-18T09:43:48.688" v="2863" actId="20577"/>
          <ac:spMkLst>
            <pc:docMk/>
            <pc:sldMk cId="1303719591" sldId="573"/>
            <ac:spMk id="14" creationId="{FDD57FBD-9E25-8105-7DD9-7DDF0D0B6683}"/>
          </ac:spMkLst>
        </pc:spChg>
        <pc:spChg chg="add mod">
          <ac:chgData name="Glen Jones" userId="e846aaca-4b24-4b13-b0d0-f2308e16b284" providerId="ADAL" clId="{ED47ACC3-9597-4D89-A1DC-43CF280EF274}" dt="2026-05-18T09:43:41.577" v="2849" actId="207"/>
          <ac:spMkLst>
            <pc:docMk/>
            <pc:sldMk cId="1303719591" sldId="573"/>
            <ac:spMk id="15" creationId="{33866591-691C-289E-96F1-0DA2E1835AB5}"/>
          </ac:spMkLst>
        </pc:spChg>
        <pc:spChg chg="add mod">
          <ac:chgData name="Glen Jones" userId="e846aaca-4b24-4b13-b0d0-f2308e16b284" providerId="ADAL" clId="{ED47ACC3-9597-4D89-A1DC-43CF280EF274}" dt="2026-05-18T09:43:41.577" v="2849" actId="207"/>
          <ac:spMkLst>
            <pc:docMk/>
            <pc:sldMk cId="1303719591" sldId="573"/>
            <ac:spMk id="17" creationId="{309D0F6D-85AC-EDD7-319A-CC80D37EBE87}"/>
          </ac:spMkLst>
        </pc:spChg>
        <pc:spChg chg="add mod">
          <ac:chgData name="Glen Jones" userId="e846aaca-4b24-4b13-b0d0-f2308e16b284" providerId="ADAL" clId="{ED47ACC3-9597-4D89-A1DC-43CF280EF274}" dt="2026-05-18T09:43:25.045" v="2840"/>
          <ac:spMkLst>
            <pc:docMk/>
            <pc:sldMk cId="1303719591" sldId="573"/>
            <ac:spMk id="18" creationId="{0FC75AD5-8974-DD39-1129-B24467151DD5}"/>
          </ac:spMkLst>
        </pc:spChg>
      </pc:sldChg>
      <pc:sldChg chg="modSp add mod">
        <pc:chgData name="Glen Jones" userId="e846aaca-4b24-4b13-b0d0-f2308e16b284" providerId="ADAL" clId="{ED47ACC3-9597-4D89-A1DC-43CF280EF274}" dt="2026-05-18T09:28:44.472" v="2429" actId="20577"/>
        <pc:sldMkLst>
          <pc:docMk/>
          <pc:sldMk cId="2712599820" sldId="579"/>
        </pc:sldMkLst>
        <pc:spChg chg="mod">
          <ac:chgData name="Glen Jones" userId="e846aaca-4b24-4b13-b0d0-f2308e16b284" providerId="ADAL" clId="{ED47ACC3-9597-4D89-A1DC-43CF280EF274}" dt="2026-05-18T08:57:08.496" v="1971" actId="20577"/>
          <ac:spMkLst>
            <pc:docMk/>
            <pc:sldMk cId="2712599820" sldId="579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8T09:28:43.135" v="2428" actId="20577"/>
          <ac:spMkLst>
            <pc:docMk/>
            <pc:sldMk cId="2712599820" sldId="579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8T09:28:41.706" v="2427" actId="20577"/>
          <ac:spMkLst>
            <pc:docMk/>
            <pc:sldMk cId="2712599820" sldId="579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8T09:28:44.472" v="2429" actId="20577"/>
          <ac:spMkLst>
            <pc:docMk/>
            <pc:sldMk cId="2712599820" sldId="579"/>
            <ac:spMk id="8" creationId="{13F57ECA-BA0E-2D11-DF59-E9A1CDD94D82}"/>
          </ac:spMkLst>
        </pc:spChg>
      </pc:sldChg>
      <pc:sldChg chg="modSp add">
        <pc:chgData name="Glen Jones" userId="e846aaca-4b24-4b13-b0d0-f2308e16b284" providerId="ADAL" clId="{ED47ACC3-9597-4D89-A1DC-43CF280EF274}" dt="2026-05-18T09:02:00.125" v="2116"/>
        <pc:sldMkLst>
          <pc:docMk/>
          <pc:sldMk cId="72582480" sldId="580"/>
        </pc:sldMkLst>
        <pc:spChg chg="mod">
          <ac:chgData name="Glen Jones" userId="e846aaca-4b24-4b13-b0d0-f2308e16b284" providerId="ADAL" clId="{ED47ACC3-9597-4D89-A1DC-43CF280EF274}" dt="2026-05-18T09:02:00.125" v="2116"/>
          <ac:spMkLst>
            <pc:docMk/>
            <pc:sldMk cId="72582480" sldId="580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31:03.795" v="3309"/>
        <pc:sldMkLst>
          <pc:docMk/>
          <pc:sldMk cId="1461404578" sldId="581"/>
        </pc:sldMkLst>
        <pc:spChg chg="mod">
          <ac:chgData name="Glen Jones" userId="e846aaca-4b24-4b13-b0d0-f2308e16b284" providerId="ADAL" clId="{ED47ACC3-9597-4D89-A1DC-43CF280EF274}" dt="2026-05-18T09:02:00.125" v="2116"/>
          <ac:spMkLst>
            <pc:docMk/>
            <pc:sldMk cId="1461404578" sldId="581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8T09:02:15.342" v="2119" actId="14100"/>
          <ac:spMkLst>
            <pc:docMk/>
            <pc:sldMk cId="1461404578" sldId="581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31:06.357" v="3310"/>
        <pc:sldMkLst>
          <pc:docMk/>
          <pc:sldMk cId="4088618189" sldId="582"/>
        </pc:sldMkLst>
        <pc:spChg chg="add mod">
          <ac:chgData name="Glen Jones" userId="e846aaca-4b24-4b13-b0d0-f2308e16b284" providerId="ADAL" clId="{ED47ACC3-9597-4D89-A1DC-43CF280EF274}" dt="2026-05-18T09:02:18.149" v="2121"/>
          <ac:spMkLst>
            <pc:docMk/>
            <pc:sldMk cId="4088618189" sldId="582"/>
            <ac:spMk id="2" creationId="{5554A9D0-7D83-CFCE-71DA-F75CAB15DD38}"/>
          </ac:spMkLst>
        </pc:spChg>
        <pc:spChg chg="mod">
          <ac:chgData name="Glen Jones" userId="e846aaca-4b24-4b13-b0d0-f2308e16b284" providerId="ADAL" clId="{ED47ACC3-9597-4D89-A1DC-43CF280EF274}" dt="2026-05-18T09:02:00.125" v="2116"/>
          <ac:spMkLst>
            <pc:docMk/>
            <pc:sldMk cId="4088618189" sldId="582"/>
            <ac:spMk id="3" creationId="{F56B8C05-ED27-90BD-EBA3-65153BCD1317}"/>
          </ac:spMkLst>
        </pc:spChg>
        <pc:spChg chg="mod">
          <ac:chgData name="Glen Jones" userId="e846aaca-4b24-4b13-b0d0-f2308e16b284" providerId="ADAL" clId="{ED47ACC3-9597-4D89-A1DC-43CF280EF274}" dt="2026-05-18T09:03:54.606" v="2148" actId="1076"/>
          <ac:spMkLst>
            <pc:docMk/>
            <pc:sldMk cId="4088618189" sldId="582"/>
            <ac:spMk id="5" creationId="{9B9DF59E-DCAA-89C3-3889-E0D1E57DD0D3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31:09.510" v="3311"/>
        <pc:sldMkLst>
          <pc:docMk/>
          <pc:sldMk cId="1471805745" sldId="583"/>
        </pc:sldMkLst>
        <pc:spChg chg="mod">
          <ac:chgData name="Glen Jones" userId="e846aaca-4b24-4b13-b0d0-f2308e16b284" providerId="ADAL" clId="{ED47ACC3-9597-4D89-A1DC-43CF280EF274}" dt="2026-05-18T09:02:00.125" v="2116"/>
          <ac:spMkLst>
            <pc:docMk/>
            <pc:sldMk cId="1471805745" sldId="583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8T09:02:20.617" v="2123"/>
          <ac:spMkLst>
            <pc:docMk/>
            <pc:sldMk cId="1471805745" sldId="583"/>
            <ac:spMk id="4" creationId="{780947FF-657F-6C63-8B45-E5C9BF8743F5}"/>
          </ac:spMkLst>
        </pc:spChg>
        <pc:spChg chg="add mod">
          <ac:chgData name="Glen Jones" userId="e846aaca-4b24-4b13-b0d0-f2308e16b284" providerId="ADAL" clId="{ED47ACC3-9597-4D89-A1DC-43CF280EF274}" dt="2026-05-18T09:03:57.851" v="2150"/>
          <ac:spMkLst>
            <pc:docMk/>
            <pc:sldMk cId="1471805745" sldId="583"/>
            <ac:spMk id="5" creationId="{E8A8A637-D65E-5FFE-F0B5-52FD8820FC04}"/>
          </ac:spMkLst>
        </pc:spChg>
        <pc:cxnChg chg="mod">
          <ac:chgData name="Glen Jones" userId="e846aaca-4b24-4b13-b0d0-f2308e16b284" providerId="ADAL" clId="{ED47ACC3-9597-4D89-A1DC-43CF280EF274}" dt="2026-05-18T09:04:01.073" v="2151" actId="14100"/>
          <ac:cxnSpMkLst>
            <pc:docMk/>
            <pc:sldMk cId="1471805745" sldId="583"/>
            <ac:cxnSpMk id="7" creationId="{E5C3B8E6-F28D-F759-3EBB-9E04DB6C7DB9}"/>
          </ac:cxnSpMkLst>
        </pc:cxnChg>
      </pc:sldChg>
      <pc:sldChg chg="modSp add mod modNotesTx">
        <pc:chgData name="Glen Jones" userId="e846aaca-4b24-4b13-b0d0-f2308e16b284" providerId="ADAL" clId="{ED47ACC3-9597-4D89-A1DC-43CF280EF274}" dt="2026-06-04T14:31:23.190" v="3321" actId="1038"/>
        <pc:sldMkLst>
          <pc:docMk/>
          <pc:sldMk cId="3464571383" sldId="584"/>
        </pc:sldMkLst>
        <pc:spChg chg="mod">
          <ac:chgData name="Glen Jones" userId="e846aaca-4b24-4b13-b0d0-f2308e16b284" providerId="ADAL" clId="{ED47ACC3-9597-4D89-A1DC-43CF280EF274}" dt="2026-05-18T09:29:14.694" v="2439" actId="6549"/>
          <ac:spMkLst>
            <pc:docMk/>
            <pc:sldMk cId="3464571383" sldId="584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8T09:02:00.125" v="2116"/>
          <ac:spMkLst>
            <pc:docMk/>
            <pc:sldMk cId="3464571383" sldId="584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8T09:02:24.446" v="2124" actId="14100"/>
          <ac:spMkLst>
            <pc:docMk/>
            <pc:sldMk cId="3464571383" sldId="584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6-04T14:31:23.190" v="3321" actId="1038"/>
          <ac:spMkLst>
            <pc:docMk/>
            <pc:sldMk cId="3464571383" sldId="584"/>
            <ac:spMk id="8" creationId="{AB3A8F81-634E-F31F-C714-953B4175091F}"/>
          </ac:spMkLst>
        </pc:spChg>
        <pc:spChg chg="mod">
          <ac:chgData name="Glen Jones" userId="e846aaca-4b24-4b13-b0d0-f2308e16b284" providerId="ADAL" clId="{ED47ACC3-9597-4D89-A1DC-43CF280EF274}" dt="2026-05-18T09:04:07.377" v="2155" actId="20577"/>
          <ac:spMkLst>
            <pc:docMk/>
            <pc:sldMk cId="3464571383" sldId="584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8T09:04:05.071" v="2153" actId="20577"/>
          <ac:spMkLst>
            <pc:docMk/>
            <pc:sldMk cId="3464571383" sldId="584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8T09:29:05.666" v="2432" actId="20577"/>
          <ac:spMkLst>
            <pc:docMk/>
            <pc:sldMk cId="3464571383" sldId="584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8T09:04:10.222" v="2164" actId="20577"/>
          <ac:spMkLst>
            <pc:docMk/>
            <pc:sldMk cId="3464571383" sldId="584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8T09:29:09.114" v="2433" actId="20577"/>
          <ac:spMkLst>
            <pc:docMk/>
            <pc:sldMk cId="3464571383" sldId="584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8T09:02:57.119" v="2130" actId="1076"/>
          <ac:cxnSpMkLst>
            <pc:docMk/>
            <pc:sldMk cId="3464571383" sldId="584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5-18T09:29:53.263" v="2541" actId="20577"/>
        <pc:sldMkLst>
          <pc:docMk/>
          <pc:sldMk cId="1080973825" sldId="585"/>
        </pc:sldMkLst>
        <pc:spChg chg="mod">
          <ac:chgData name="Glen Jones" userId="e846aaca-4b24-4b13-b0d0-f2308e16b284" providerId="ADAL" clId="{ED47ACC3-9597-4D89-A1DC-43CF280EF274}" dt="2026-05-18T09:29:53.263" v="2541" actId="20577"/>
          <ac:spMkLst>
            <pc:docMk/>
            <pc:sldMk cId="1080973825" sldId="585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8T09:29:51.174" v="2540" actId="20577"/>
          <ac:spMkLst>
            <pc:docMk/>
            <pc:sldMk cId="1080973825" sldId="585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8T09:04:18.244" v="2168" actId="20577"/>
          <ac:spMkLst>
            <pc:docMk/>
            <pc:sldMk cId="1080973825" sldId="585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8T09:29:49.614" v="2539" actId="20577"/>
          <ac:spMkLst>
            <pc:docMk/>
            <pc:sldMk cId="1080973825" sldId="585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8T09:04:23.461" v="2178" actId="20577"/>
          <ac:spMkLst>
            <pc:docMk/>
            <pc:sldMk cId="1080973825" sldId="585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8T09:04:20.005" v="2170" actId="20577"/>
          <ac:spMkLst>
            <pc:docMk/>
            <pc:sldMk cId="1080973825" sldId="585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8T09:05:00.306" v="2199" actId="20577"/>
          <ac:spMkLst>
            <pc:docMk/>
            <pc:sldMk cId="1080973825" sldId="585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8T09:04:58.635" v="2198" actId="1076"/>
          <ac:spMkLst>
            <pc:docMk/>
            <pc:sldMk cId="1080973825" sldId="585"/>
            <ac:spMk id="26" creationId="{14D4E31E-91D6-251C-7D61-F85D608E613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8T09:59:18.200" v="3293" actId="20577"/>
        <pc:sldMkLst>
          <pc:docMk/>
          <pc:sldMk cId="2996433600" sldId="586"/>
        </pc:sldMkLst>
        <pc:spChg chg="mod">
          <ac:chgData name="Glen Jones" userId="e846aaca-4b24-4b13-b0d0-f2308e16b284" providerId="ADAL" clId="{ED47ACC3-9597-4D89-A1DC-43CF280EF274}" dt="2026-05-18T09:30:00.367" v="2543" actId="20577"/>
          <ac:spMkLst>
            <pc:docMk/>
            <pc:sldMk cId="2996433600" sldId="586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8T09:30:53.857" v="2629" actId="20577"/>
          <ac:spMkLst>
            <pc:docMk/>
            <pc:sldMk cId="2996433600" sldId="586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8T09:05:03.278" v="2200"/>
          <ac:spMkLst>
            <pc:docMk/>
            <pc:sldMk cId="2996433600" sldId="586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8T09:05:15.111" v="2205"/>
          <ac:spMkLst>
            <pc:docMk/>
            <pc:sldMk cId="2996433600" sldId="586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8T09:05:04.482" v="2201"/>
          <ac:spMkLst>
            <pc:docMk/>
            <pc:sldMk cId="2996433600" sldId="586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8T09:30:51.572" v="2628" actId="20577"/>
          <ac:spMkLst>
            <pc:docMk/>
            <pc:sldMk cId="2996433600" sldId="586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8T09:02:48.722" v="2127"/>
          <ac:spMkLst>
            <pc:docMk/>
            <pc:sldMk cId="2996433600" sldId="586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8T09:30:59.452" v="2646" actId="20577"/>
          <ac:spMkLst>
            <pc:docMk/>
            <pc:sldMk cId="2996433600" sldId="586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8T09:30:56.440" v="2643" actId="27636"/>
          <ac:spMkLst>
            <pc:docMk/>
            <pc:sldMk cId="2996433600" sldId="586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8T09:59:18.200" v="3293" actId="20577"/>
          <ac:spMkLst>
            <pc:docMk/>
            <pc:sldMk cId="2996433600" sldId="586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8T09:05:05.508" v="2202"/>
          <ac:spMkLst>
            <pc:docMk/>
            <pc:sldMk cId="2996433600" sldId="586"/>
            <ac:spMk id="38" creationId="{FDA92233-768C-63A8-4D41-A4A38840E4F7}"/>
          </ac:spMkLst>
        </pc:spChg>
      </pc:sldChg>
      <pc:sldChg chg="addSp delSp modSp add mod modNotes modNotesTx">
        <pc:chgData name="Glen Jones" userId="e846aaca-4b24-4b13-b0d0-f2308e16b284" providerId="ADAL" clId="{ED47ACC3-9597-4D89-A1DC-43CF280EF274}" dt="2026-05-18T09:41:33.844" v="2764" actId="20577"/>
        <pc:sldMkLst>
          <pc:docMk/>
          <pc:sldMk cId="2455739704" sldId="587"/>
        </pc:sldMkLst>
        <pc:spChg chg="mod">
          <ac:chgData name="Glen Jones" userId="e846aaca-4b24-4b13-b0d0-f2308e16b284" providerId="ADAL" clId="{ED47ACC3-9597-4D89-A1DC-43CF280EF274}" dt="2026-05-18T09:30:31.442" v="2621" actId="20577"/>
          <ac:spMkLst>
            <pc:docMk/>
            <pc:sldMk cId="2455739704" sldId="587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8T09:31:19.590" v="2655" actId="20577"/>
          <ac:spMkLst>
            <pc:docMk/>
            <pc:sldMk cId="2455739704" sldId="587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8T09:02:48.722" v="2127"/>
          <ac:spMkLst>
            <pc:docMk/>
            <pc:sldMk cId="2455739704" sldId="587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8T09:05:09.839" v="2204"/>
          <ac:spMkLst>
            <pc:docMk/>
            <pc:sldMk cId="2455739704" sldId="587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8T09:31:24.086" v="2677" actId="20577"/>
          <ac:spMkLst>
            <pc:docMk/>
            <pc:sldMk cId="2455739704" sldId="587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8T09:05:17.094" v="2206"/>
          <ac:spMkLst>
            <pc:docMk/>
            <pc:sldMk cId="2455739704" sldId="587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8T09:31:14.607" v="2648" actId="20577"/>
          <ac:spMkLst>
            <pc:docMk/>
            <pc:sldMk cId="2455739704" sldId="587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8T09:35:30.365" v="2701" actId="20577"/>
          <ac:spMkLst>
            <pc:docMk/>
            <pc:sldMk cId="2455739704" sldId="587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8T09:05:18.138" v="2207"/>
          <ac:spMkLst>
            <pc:docMk/>
            <pc:sldMk cId="2455739704" sldId="587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8T09:35:38.303" v="2706" actId="6549"/>
          <ac:spMkLst>
            <pc:docMk/>
            <pc:sldMk cId="2455739704" sldId="587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8T09:05:19.536" v="2208"/>
          <ac:spMkLst>
            <pc:docMk/>
            <pc:sldMk cId="2455739704" sldId="587"/>
            <ac:spMk id="36" creationId="{3D0306C4-03B9-3CC8-640D-32448B6AA274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4T14:30:55.265" v="3308"/>
        <pc:sldMkLst>
          <pc:docMk/>
          <pc:sldMk cId="3565101543" sldId="596"/>
        </pc:sldMkLst>
        <pc:spChg chg="mod">
          <ac:chgData name="Glen Jones" userId="e846aaca-4b24-4b13-b0d0-f2308e16b284" providerId="ADAL" clId="{ED47ACC3-9597-4D89-A1DC-43CF280EF274}" dt="2026-06-04T14:30:41.010" v="3306" actId="20577"/>
          <ac:spMkLst>
            <pc:docMk/>
            <pc:sldMk cId="3565101543" sldId="596"/>
            <ac:spMk id="2" creationId="{7F8D9A11-4176-FC34-E9B8-B301CC9306A9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8T09:37:16.408" v="2760" actId="20577"/>
        <pc:sldMkLst>
          <pc:docMk/>
          <pc:sldMk cId="3112495580" sldId="597"/>
        </pc:sldMkLst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2" creationId="{8A310788-FCFD-1840-D624-99AF8F979DE1}"/>
          </ac:spMkLst>
        </pc:spChg>
        <pc:spChg chg="mod">
          <ac:chgData name="Glen Jones" userId="e846aaca-4b24-4b13-b0d0-f2308e16b284" providerId="ADAL" clId="{ED47ACC3-9597-4D89-A1DC-43CF280EF274}" dt="2026-05-18T09:36:03.317" v="2708" actId="6549"/>
          <ac:spMkLst>
            <pc:docMk/>
            <pc:sldMk cId="3112495580" sldId="597"/>
            <ac:spMk id="3" creationId="{ABE7B305-B4C2-92FB-D267-46221B927E6A}"/>
          </ac:spMkLst>
        </pc:spChg>
        <pc:spChg chg="add mod">
          <ac:chgData name="Glen Jones" userId="e846aaca-4b24-4b13-b0d0-f2308e16b284" providerId="ADAL" clId="{ED47ACC3-9597-4D89-A1DC-43CF280EF274}" dt="2026-05-18T09:37:03.134" v="2740" actId="20577"/>
          <ac:spMkLst>
            <pc:docMk/>
            <pc:sldMk cId="3112495580" sldId="597"/>
            <ac:spMk id="5" creationId="{104515B3-5413-D64A-A90C-7C2AE9CF5E72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7" creationId="{80E216D7-21D0-3D44-96AD-63F311AD0914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8" creationId="{D03FCE02-3314-A3C7-82E1-2163AFEE484D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9" creationId="{C6527ABB-F042-CC43-3879-669235BBEBBF}"/>
          </ac:spMkLst>
        </pc:spChg>
        <pc:spChg chg="mod">
          <ac:chgData name="Glen Jones" userId="e846aaca-4b24-4b13-b0d0-f2308e16b284" providerId="ADAL" clId="{ED47ACC3-9597-4D89-A1DC-43CF280EF274}" dt="2026-05-18T09:36:05.457" v="2709" actId="1076"/>
          <ac:spMkLst>
            <pc:docMk/>
            <pc:sldMk cId="3112495580" sldId="597"/>
            <ac:spMk id="10" creationId="{EB95657A-5696-4579-BE83-5B83D91A376E}"/>
          </ac:spMkLst>
        </pc:spChg>
        <pc:spChg chg="add mod">
          <ac:chgData name="Glen Jones" userId="e846aaca-4b24-4b13-b0d0-f2308e16b284" providerId="ADAL" clId="{ED47ACC3-9597-4D89-A1DC-43CF280EF274}" dt="2026-05-18T09:36:55.768" v="2719" actId="14100"/>
          <ac:spMkLst>
            <pc:docMk/>
            <pc:sldMk cId="3112495580" sldId="597"/>
            <ac:spMk id="11" creationId="{CD3BE21F-E356-C78E-06A8-1071B494C07D}"/>
          </ac:spMkLst>
        </pc:spChg>
        <pc:spChg chg="add mod">
          <ac:chgData name="Glen Jones" userId="e846aaca-4b24-4b13-b0d0-f2308e16b284" providerId="ADAL" clId="{ED47ACC3-9597-4D89-A1DC-43CF280EF274}" dt="2026-05-18T09:37:16.408" v="2760" actId="20577"/>
          <ac:spMkLst>
            <pc:docMk/>
            <pc:sldMk cId="3112495580" sldId="597"/>
            <ac:spMk id="12" creationId="{27203DED-839D-FB9D-9168-B4AB51C3F9EF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14" creationId="{901AAE12-5CDF-BF35-593D-368E7825113C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18" creationId="{8F97875C-296E-E968-E013-11EE6CCB2F35}"/>
          </ac:spMkLst>
        </pc:spChg>
        <pc:spChg chg="mod">
          <ac:chgData name="Glen Jones" userId="e846aaca-4b24-4b13-b0d0-f2308e16b284" providerId="ADAL" clId="{ED47ACC3-9597-4D89-A1DC-43CF280EF274}" dt="2026-05-18T09:36:15.979" v="2714" actId="1076"/>
          <ac:spMkLst>
            <pc:docMk/>
            <pc:sldMk cId="3112495580" sldId="597"/>
            <ac:spMk id="19" creationId="{1A40A81D-9470-2656-059A-FF54AF365C71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21" creationId="{CD000AD1-60C5-1A70-631D-47B122A4A2FA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22" creationId="{4CEF1164-4602-D93D-CBCC-F96B875C5AF6}"/>
          </ac:spMkLst>
        </pc:spChg>
        <pc:spChg chg="mod">
          <ac:chgData name="Glen Jones" userId="e846aaca-4b24-4b13-b0d0-f2308e16b284" providerId="ADAL" clId="{ED47ACC3-9597-4D89-A1DC-43CF280EF274}" dt="2026-05-18T09:36:12.205" v="2711" actId="1076"/>
          <ac:spMkLst>
            <pc:docMk/>
            <pc:sldMk cId="3112495580" sldId="597"/>
            <ac:spMk id="23" creationId="{A84236EC-B885-988D-0A2A-E9F4CF463261}"/>
          </ac:spMkLst>
        </pc:spChg>
        <pc:picChg chg="mod">
          <ac:chgData name="Glen Jones" userId="e846aaca-4b24-4b13-b0d0-f2308e16b284" providerId="ADAL" clId="{ED47ACC3-9597-4D89-A1DC-43CF280EF274}" dt="2026-05-18T09:36:20.963" v="2715" actId="1076"/>
          <ac:picMkLst>
            <pc:docMk/>
            <pc:sldMk cId="3112495580" sldId="597"/>
            <ac:picMk id="6" creationId="{0C3A315C-695E-15BC-940E-DE16C6D26CBE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8T09:42:13.636" v="2776" actId="1076"/>
        <pc:sldMkLst>
          <pc:docMk/>
          <pc:sldMk cId="227129440" sldId="598"/>
        </pc:sldMkLst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2" creationId="{91C9584A-7F57-B419-A9B6-61711AD596A8}"/>
          </ac:spMkLst>
        </pc:spChg>
        <pc:spChg chg="mod">
          <ac:chgData name="Glen Jones" userId="e846aaca-4b24-4b13-b0d0-f2308e16b284" providerId="ADAL" clId="{ED47ACC3-9597-4D89-A1DC-43CF280EF274}" dt="2026-05-18T09:41:50.247" v="2766" actId="6549"/>
          <ac:spMkLst>
            <pc:docMk/>
            <pc:sldMk cId="227129440" sldId="598"/>
            <ac:spMk id="3" creationId="{E364667A-DA4A-E4E8-6430-B407536BA5A3}"/>
          </ac:spMkLst>
        </pc:spChg>
        <pc:spChg chg="mod">
          <ac:chgData name="Glen Jones" userId="e846aaca-4b24-4b13-b0d0-f2308e16b284" providerId="ADAL" clId="{ED47ACC3-9597-4D89-A1DC-43CF280EF274}" dt="2026-05-18T09:41:52.345" v="2767" actId="1076"/>
          <ac:spMkLst>
            <pc:docMk/>
            <pc:sldMk cId="227129440" sldId="598"/>
            <ac:spMk id="4" creationId="{5713AB5C-29FC-161D-BC2E-9050B1E32348}"/>
          </ac:spMkLst>
        </pc:spChg>
        <pc:spChg chg="add mod">
          <ac:chgData name="Glen Jones" userId="e846aaca-4b24-4b13-b0d0-f2308e16b284" providerId="ADAL" clId="{ED47ACC3-9597-4D89-A1DC-43CF280EF274}" dt="2026-05-18T09:42:11.242" v="2775" actId="1076"/>
          <ac:spMkLst>
            <pc:docMk/>
            <pc:sldMk cId="227129440" sldId="598"/>
            <ac:spMk id="6" creationId="{E2E06AFC-E706-BB66-54C3-7F67ABB0BC4F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8" creationId="{8D14E3C3-27FB-C0F5-BE4B-54D6D2FD3713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9" creationId="{CF938CE9-E360-7130-F840-616A918A0BA6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0" creationId="{C251486C-865A-004E-4F0A-D9639A3C201A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1" creationId="{53D64141-7CD6-4EA2-C610-49288E6955B3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2" creationId="{B14E41DA-5875-7C5B-C639-33FD14C6272A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3" creationId="{90E7E05B-1F56-28D8-9BB0-A5A31464005D}"/>
          </ac:spMkLst>
        </pc:spChg>
        <pc:spChg chg="add mod">
          <ac:chgData name="Glen Jones" userId="e846aaca-4b24-4b13-b0d0-f2308e16b284" providerId="ADAL" clId="{ED47ACC3-9597-4D89-A1DC-43CF280EF274}" dt="2026-05-18T09:42:08.986" v="2773" actId="1076"/>
          <ac:spMkLst>
            <pc:docMk/>
            <pc:sldMk cId="227129440" sldId="598"/>
            <ac:spMk id="14" creationId="{4EF2FBC4-9DF1-0701-B6F3-28CB5EB14BFB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5" creationId="{D2FB3B38-73D8-8389-249A-646AE4C69A1D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6" creationId="{C8E3827C-97CB-7CAC-8C2E-DEA195AAF65A}"/>
          </ac:spMkLst>
        </pc:spChg>
        <pc:spChg chg="mod">
          <ac:chgData name="Glen Jones" userId="e846aaca-4b24-4b13-b0d0-f2308e16b284" providerId="ADAL" clId="{ED47ACC3-9597-4D89-A1DC-43CF280EF274}" dt="2026-05-18T09:41:59.972" v="2771" actId="1076"/>
          <ac:spMkLst>
            <pc:docMk/>
            <pc:sldMk cId="227129440" sldId="598"/>
            <ac:spMk id="17" creationId="{890BE2A4-95FB-EE90-AD7D-01A57882D8DB}"/>
          </ac:spMkLst>
        </pc:spChg>
        <pc:spChg chg="add mod">
          <ac:chgData name="Glen Jones" userId="e846aaca-4b24-4b13-b0d0-f2308e16b284" providerId="ADAL" clId="{ED47ACC3-9597-4D89-A1DC-43CF280EF274}" dt="2026-05-18T09:42:13.636" v="2776" actId="1076"/>
          <ac:spMkLst>
            <pc:docMk/>
            <pc:sldMk cId="227129440" sldId="598"/>
            <ac:spMk id="18" creationId="{8DA2D02D-BF83-CDED-0A83-ABBEEA78E67D}"/>
          </ac:spMkLst>
        </pc:spChg>
        <pc:picChg chg="mod">
          <ac:chgData name="Glen Jones" userId="e846aaca-4b24-4b13-b0d0-f2308e16b284" providerId="ADAL" clId="{ED47ACC3-9597-4D89-A1DC-43CF280EF274}" dt="2026-05-18T09:41:55.246" v="2769" actId="1076"/>
          <ac:picMkLst>
            <pc:docMk/>
            <pc:sldMk cId="227129440" sldId="598"/>
            <ac:picMk id="7" creationId="{FEE3F128-B0EF-66E6-2C85-70567B827765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8T09:44:45.941" v="2882"/>
        <pc:sldMkLst>
          <pc:docMk/>
          <pc:sldMk cId="4035104912" sldId="599"/>
        </pc:sldMkLst>
        <pc:spChg chg="mod">
          <ac:chgData name="Glen Jones" userId="e846aaca-4b24-4b13-b0d0-f2308e16b284" providerId="ADAL" clId="{ED47ACC3-9597-4D89-A1DC-43CF280EF274}" dt="2026-05-18T09:44:20.186" v="2876" actId="1076"/>
          <ac:spMkLst>
            <pc:docMk/>
            <pc:sldMk cId="4035104912" sldId="599"/>
            <ac:spMk id="2" creationId="{DAA4845E-EF77-4766-CF65-07128207AD48}"/>
          </ac:spMkLst>
        </pc:spChg>
        <pc:spChg chg="mod">
          <ac:chgData name="Glen Jones" userId="e846aaca-4b24-4b13-b0d0-f2308e16b284" providerId="ADAL" clId="{ED47ACC3-9597-4D89-A1DC-43CF280EF274}" dt="2026-05-18T09:44:17.261" v="2875" actId="6549"/>
          <ac:spMkLst>
            <pc:docMk/>
            <pc:sldMk cId="4035104912" sldId="599"/>
            <ac:spMk id="3" creationId="{834AAB8F-2CF0-3148-BF02-6F3A346025E0}"/>
          </ac:spMkLst>
        </pc:spChg>
        <pc:spChg chg="add mod">
          <ac:chgData name="Glen Jones" userId="e846aaca-4b24-4b13-b0d0-f2308e16b284" providerId="ADAL" clId="{ED47ACC3-9597-4D89-A1DC-43CF280EF274}" dt="2026-05-18T09:44:36.283" v="2880"/>
          <ac:spMkLst>
            <pc:docMk/>
            <pc:sldMk cId="4035104912" sldId="599"/>
            <ac:spMk id="4" creationId="{317A0A5A-F9B1-1FA1-3A5B-E6781C047A9E}"/>
          </ac:spMkLst>
        </pc:spChg>
        <pc:spChg chg="add mod">
          <ac:chgData name="Glen Jones" userId="e846aaca-4b24-4b13-b0d0-f2308e16b284" providerId="ADAL" clId="{ED47ACC3-9597-4D89-A1DC-43CF280EF274}" dt="2026-05-18T09:44:40.349" v="2881" actId="1076"/>
          <ac:spMkLst>
            <pc:docMk/>
            <pc:sldMk cId="4035104912" sldId="599"/>
            <ac:spMk id="6" creationId="{13F14F4A-105B-DE07-D473-3A30C7FD2A84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8" creationId="{5ECDC5B9-3201-0B1D-7E23-E63EFF14AE95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9" creationId="{E803F5EB-57BC-4827-A6D6-F1648B44C99F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0" creationId="{E756C22B-B7EF-F492-6A7A-DF4FF600894B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1" creationId="{233237A3-5656-00EB-C8E9-18619F85248F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2" creationId="{49C1B10B-DBD0-65A1-BCF5-4F721583912E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3" creationId="{9E245C3B-68D4-AB94-1A31-BB7722884961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4" creationId="{6B7C2B0E-D512-3996-6849-162F4168D7C8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5" creationId="{ADC05DC6-8DEC-34FA-A614-210DD4CFA1F6}"/>
          </ac:spMkLst>
        </pc:spChg>
        <pc:spChg chg="add mod">
          <ac:chgData name="Glen Jones" userId="e846aaca-4b24-4b13-b0d0-f2308e16b284" providerId="ADAL" clId="{ED47ACC3-9597-4D89-A1DC-43CF280EF274}" dt="2026-05-18T09:44:36.283" v="2880"/>
          <ac:spMkLst>
            <pc:docMk/>
            <pc:sldMk cId="4035104912" sldId="599"/>
            <ac:spMk id="16" creationId="{B3A2760F-4671-D375-14C0-C6CBA6FC65A0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7" creationId="{FA4B6D13-5397-EBA3-B71A-9F209FFC4596}"/>
          </ac:spMkLst>
        </pc:spChg>
        <pc:spChg chg="mod">
          <ac:chgData name="Glen Jones" userId="e846aaca-4b24-4b13-b0d0-f2308e16b284" providerId="ADAL" clId="{ED47ACC3-9597-4D89-A1DC-43CF280EF274}" dt="2026-05-18T09:44:28.302" v="2879" actId="1076"/>
          <ac:spMkLst>
            <pc:docMk/>
            <pc:sldMk cId="4035104912" sldId="599"/>
            <ac:spMk id="18" creationId="{78D09C66-053E-3EA6-5A0E-D8EB20FD6CBE}"/>
          </ac:spMkLst>
        </pc:spChg>
        <pc:picChg chg="mod">
          <ac:chgData name="Glen Jones" userId="e846aaca-4b24-4b13-b0d0-f2308e16b284" providerId="ADAL" clId="{ED47ACC3-9597-4D89-A1DC-43CF280EF274}" dt="2026-05-18T09:44:23.332" v="2878" actId="1076"/>
          <ac:picMkLst>
            <pc:docMk/>
            <pc:sldMk cId="4035104912" sldId="599"/>
            <ac:picMk id="7" creationId="{CA75CA8D-ACD9-A8EB-72D3-43B9B260CB2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Where has the E gone? </a:t>
            </a:r>
          </a:p>
          <a:p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word,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helps give the idea of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turning the opposite way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Where has the E gone? </a:t>
            </a:r>
          </a:p>
          <a:p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Silent E + Suffix starts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4C9C1-4160-795A-66E6-B59EE4B38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2D1A4D-BF21-F4C5-7A58-1A5A4B315F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9F0C87-B9E3-7285-97C6-7AD57D73D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7483D-CF6C-3E03-0976-4D8A62707A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7884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9FD35-C27F-255A-EFA3-4B99FEA49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5F52AA-7DCE-55DE-4615-C3566395EA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27A5D-F347-AE7A-C2C1-D9972217A4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C245E-6A74-35A1-95C0-474B67C3C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3662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95FBD-624B-F72D-6F25-A29A3EA41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81295B-94D3-35FD-7287-CCD46A1DF3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11C0B7-D3B0-73E2-1F5F-5B87DEC2CB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192AC-952E-B934-6584-83B5E68D7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635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not listed…can you students list 5 each? </a:t>
            </a:r>
          </a:p>
          <a:p>
            <a:endParaRPr lang="en-GB" dirty="0"/>
          </a:p>
          <a:p>
            <a:r>
              <a:rPr lang="en-GB" dirty="0"/>
              <a:t>transversing</a:t>
            </a:r>
          </a:p>
          <a:p>
            <a:r>
              <a:rPr lang="en-GB" dirty="0"/>
              <a:t>diversify</a:t>
            </a:r>
          </a:p>
          <a:p>
            <a:r>
              <a:rPr lang="en-GB" dirty="0"/>
              <a:t>versatile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10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Very tricky to guess!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70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 from </a:t>
            </a:r>
            <a:r>
              <a:rPr lang="en-GB" dirty="0" err="1"/>
              <a:t>versE</a:t>
            </a:r>
            <a:r>
              <a:rPr lang="en-GB" dirty="0"/>
              <a:t>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431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377058" y="2353762"/>
            <a:ext cx="1561795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9DF59E-DCAA-89C3-3889-E0D1E57DD0D3}"/>
              </a:ext>
            </a:extLst>
          </p:cNvPr>
          <p:cNvSpPr/>
          <p:nvPr/>
        </p:nvSpPr>
        <p:spPr>
          <a:xfrm>
            <a:off x="2002623" y="2333766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54A9D0-7D83-CFCE-71DA-F75CAB15DD38}"/>
              </a:ext>
            </a:extLst>
          </p:cNvPr>
          <p:cNvSpPr/>
          <p:nvPr/>
        </p:nvSpPr>
        <p:spPr>
          <a:xfrm>
            <a:off x="8377058" y="2353762"/>
            <a:ext cx="1561795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588362" y="4085077"/>
            <a:ext cx="309648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80947FF-657F-6C63-8B45-E5C9BF8743F5}"/>
              </a:ext>
            </a:extLst>
          </p:cNvPr>
          <p:cNvSpPr/>
          <p:nvPr/>
        </p:nvSpPr>
        <p:spPr>
          <a:xfrm>
            <a:off x="8377058" y="2353762"/>
            <a:ext cx="1561795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8A8A637-D65E-5FFE-F0B5-52FD8820FC04}"/>
              </a:ext>
            </a:extLst>
          </p:cNvPr>
          <p:cNvSpPr/>
          <p:nvPr/>
        </p:nvSpPr>
        <p:spPr>
          <a:xfrm>
            <a:off x="2002623" y="2333766"/>
            <a:ext cx="2298581" cy="2066757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reversal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“Verse”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444545" y="1196220"/>
            <a:ext cx="13029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339089" y="220453"/>
            <a:ext cx="1068425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604338" y="202020"/>
            <a:ext cx="1459606" cy="1042853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turn.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384232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inversed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3443875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universes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reversal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“universes”?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niverses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turned into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whole.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“universes”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inversed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universes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“inversed”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Inversed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not turned.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“inversed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universes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inversed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into or not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anniversary was a special day.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anniversary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anniversary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year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anniversary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A34D1-7F4B-FEA3-872D-138F8F1F7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799D2B7-6E3A-23AD-5312-345CE667E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7B305-B4C2-92FB-D267-46221B927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C3A315C-695E-15BC-940E-DE16C6D26C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766" y="-404991"/>
            <a:ext cx="2148910" cy="200490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0E216D7-21D0-3D44-96AD-63F311AD0914}"/>
              </a:ext>
            </a:extLst>
          </p:cNvPr>
          <p:cNvSpPr txBox="1">
            <a:spLocks/>
          </p:cNvSpPr>
          <p:nvPr/>
        </p:nvSpPr>
        <p:spPr>
          <a:xfrm>
            <a:off x="7322155" y="159842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01AAE12-5CDF-BF35-593D-368E7825113C}"/>
              </a:ext>
            </a:extLst>
          </p:cNvPr>
          <p:cNvSpPr/>
          <p:nvPr/>
        </p:nvSpPr>
        <p:spPr>
          <a:xfrm>
            <a:off x="2904638" y="17605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97875C-296E-E968-E013-11EE6CCB2F35}"/>
              </a:ext>
            </a:extLst>
          </p:cNvPr>
          <p:cNvSpPr txBox="1">
            <a:spLocks/>
          </p:cNvSpPr>
          <p:nvPr/>
        </p:nvSpPr>
        <p:spPr>
          <a:xfrm>
            <a:off x="7322155" y="25670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A40A81D-9470-2656-059A-FF54AF365C71}"/>
              </a:ext>
            </a:extLst>
          </p:cNvPr>
          <p:cNvSpPr txBox="1">
            <a:spLocks/>
          </p:cNvSpPr>
          <p:nvPr/>
        </p:nvSpPr>
        <p:spPr>
          <a:xfrm>
            <a:off x="541780" y="15893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anniversary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D000AD1-60C5-1A70-631D-47B122A4A2FA}"/>
              </a:ext>
            </a:extLst>
          </p:cNvPr>
          <p:cNvSpPr txBox="1">
            <a:spLocks/>
          </p:cNvSpPr>
          <p:nvPr/>
        </p:nvSpPr>
        <p:spPr>
          <a:xfrm>
            <a:off x="4644129" y="1629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4CEF1164-4602-D93D-CBCC-F96B875C5AF6}"/>
              </a:ext>
            </a:extLst>
          </p:cNvPr>
          <p:cNvSpPr/>
          <p:nvPr/>
        </p:nvSpPr>
        <p:spPr>
          <a:xfrm>
            <a:off x="6767559" y="17698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84236EC-B885-988D-0A2A-E9F4CF463261}"/>
              </a:ext>
            </a:extLst>
          </p:cNvPr>
          <p:cNvSpPr txBox="1">
            <a:spLocks/>
          </p:cNvSpPr>
          <p:nvPr/>
        </p:nvSpPr>
        <p:spPr>
          <a:xfrm>
            <a:off x="4644129" y="25980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year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310788-FCFD-1840-D624-99AF8F979DE1}"/>
              </a:ext>
            </a:extLst>
          </p:cNvPr>
          <p:cNvSpPr txBox="1">
            <a:spLocks/>
          </p:cNvSpPr>
          <p:nvPr/>
        </p:nvSpPr>
        <p:spPr>
          <a:xfrm>
            <a:off x="9895313" y="161310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D03FCE02-3314-A3C7-82E1-2163AFEE484D}"/>
              </a:ext>
            </a:extLst>
          </p:cNvPr>
          <p:cNvSpPr/>
          <p:nvPr/>
        </p:nvSpPr>
        <p:spPr>
          <a:xfrm>
            <a:off x="9383221" y="175354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527ABB-F042-CC43-3879-669235BBEBBF}"/>
              </a:ext>
            </a:extLst>
          </p:cNvPr>
          <p:cNvSpPr txBox="1">
            <a:spLocks/>
          </p:cNvSpPr>
          <p:nvPr/>
        </p:nvSpPr>
        <p:spPr>
          <a:xfrm>
            <a:off x="9895314" y="258170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95657A-5696-4579-BE83-5B83D91A376E}"/>
              </a:ext>
            </a:extLst>
          </p:cNvPr>
          <p:cNvSpPr txBox="1"/>
          <p:nvPr/>
        </p:nvSpPr>
        <p:spPr>
          <a:xfrm>
            <a:off x="1639705" y="18288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anniversary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4515B3-5413-D64A-A90C-7C2AE9CF5E72}"/>
              </a:ext>
            </a:extLst>
          </p:cNvPr>
          <p:cNvSpPr txBox="1"/>
          <p:nvPr/>
        </p:nvSpPr>
        <p:spPr>
          <a:xfrm>
            <a:off x="1726822" y="342900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CD3BE21F-E356-C78E-06A8-1071B494C07D}"/>
              </a:ext>
            </a:extLst>
          </p:cNvPr>
          <p:cNvSpPr/>
          <p:nvPr/>
        </p:nvSpPr>
        <p:spPr>
          <a:xfrm>
            <a:off x="8547559" y="2063957"/>
            <a:ext cx="382432" cy="144655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203DED-839D-FB9D-9168-B4AB51C3F9EF}"/>
              </a:ext>
            </a:extLst>
          </p:cNvPr>
          <p:cNvSpPr txBox="1"/>
          <p:nvPr/>
        </p:nvSpPr>
        <p:spPr>
          <a:xfrm>
            <a:off x="99518" y="453803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</a:t>
            </a:r>
            <a:r>
              <a:rPr lang="en-GB" sz="3600">
                <a:solidFill>
                  <a:schemeClr val="bg1"/>
                </a:solidFill>
              </a:rPr>
              <a:t>Drop the E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495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&amp; Aimee transversed the galaxy looking for gems.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transversed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transversed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transverse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1D665-21B6-0254-EB73-BFD5FB0E3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581A29F-F124-31CD-8C97-BB7239F63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4667A-DA4A-E4E8-6430-B407536B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E3F128-B0EF-66E6-2C85-70567B8277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39" y="-2594"/>
            <a:ext cx="1362225" cy="1755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13AB5C-29FC-161D-BC2E-9050B1E32348}"/>
              </a:ext>
            </a:extLst>
          </p:cNvPr>
          <p:cNvSpPr txBox="1"/>
          <p:nvPr/>
        </p:nvSpPr>
        <p:spPr>
          <a:xfrm>
            <a:off x="2650103" y="18288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transversed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C9584A-7F57-B419-A9B6-61711AD596A8}"/>
              </a:ext>
            </a:extLst>
          </p:cNvPr>
          <p:cNvSpPr txBox="1">
            <a:spLocks/>
          </p:cNvSpPr>
          <p:nvPr/>
        </p:nvSpPr>
        <p:spPr>
          <a:xfrm>
            <a:off x="6799935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14E3C3-27FB-C0F5-BE4B-54D6D2FD3713}"/>
              </a:ext>
            </a:extLst>
          </p:cNvPr>
          <p:cNvSpPr txBox="1">
            <a:spLocks/>
          </p:cNvSpPr>
          <p:nvPr/>
        </p:nvSpPr>
        <p:spPr>
          <a:xfrm>
            <a:off x="9692083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CF938CE9-E360-7130-F840-616A918A0BA6}"/>
              </a:ext>
            </a:extLst>
          </p:cNvPr>
          <p:cNvSpPr/>
          <p:nvPr/>
        </p:nvSpPr>
        <p:spPr>
          <a:xfrm>
            <a:off x="907737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251486C-865A-004E-4F0A-D9639A3C201A}"/>
              </a:ext>
            </a:extLst>
          </p:cNvPr>
          <p:cNvSpPr/>
          <p:nvPr/>
        </p:nvSpPr>
        <p:spPr>
          <a:xfrm>
            <a:off x="2897434" y="194990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3D64141-7CD6-4EA2-C610-49288E6955B3}"/>
              </a:ext>
            </a:extLst>
          </p:cNvPr>
          <p:cNvSpPr txBox="1">
            <a:spLocks/>
          </p:cNvSpPr>
          <p:nvPr/>
        </p:nvSpPr>
        <p:spPr>
          <a:xfrm>
            <a:off x="6799935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14E41DA-5875-7C5B-C639-33FD14C6272A}"/>
              </a:ext>
            </a:extLst>
          </p:cNvPr>
          <p:cNvSpPr txBox="1">
            <a:spLocks/>
          </p:cNvSpPr>
          <p:nvPr/>
        </p:nvSpPr>
        <p:spPr>
          <a:xfrm>
            <a:off x="505839" y="1787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transverse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0E7E05B-1F56-28D8-9BB0-A5A31464005D}"/>
              </a:ext>
            </a:extLst>
          </p:cNvPr>
          <p:cNvSpPr txBox="1">
            <a:spLocks/>
          </p:cNvSpPr>
          <p:nvPr/>
        </p:nvSpPr>
        <p:spPr>
          <a:xfrm>
            <a:off x="9692083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2FB3B38-73D8-8389-249A-646AE4C69A1D}"/>
              </a:ext>
            </a:extLst>
          </p:cNvPr>
          <p:cNvSpPr txBox="1">
            <a:spLocks/>
          </p:cNvSpPr>
          <p:nvPr/>
        </p:nvSpPr>
        <p:spPr>
          <a:xfrm>
            <a:off x="3907786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E3827C-97CB-7CAC-8C2E-DEA195AAF65A}"/>
              </a:ext>
            </a:extLst>
          </p:cNvPr>
          <p:cNvSpPr txBox="1">
            <a:spLocks/>
          </p:cNvSpPr>
          <p:nvPr/>
        </p:nvSpPr>
        <p:spPr>
          <a:xfrm>
            <a:off x="3937554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across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90BE2A4-95FB-EE90-AD7D-01A57882D8DB}"/>
              </a:ext>
            </a:extLst>
          </p:cNvPr>
          <p:cNvSpPr/>
          <p:nvPr/>
        </p:nvSpPr>
        <p:spPr>
          <a:xfrm>
            <a:off x="617739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E06AFC-E706-BB66-54C3-7F67ABB0BC4F}"/>
              </a:ext>
            </a:extLst>
          </p:cNvPr>
          <p:cNvSpPr txBox="1"/>
          <p:nvPr/>
        </p:nvSpPr>
        <p:spPr>
          <a:xfrm>
            <a:off x="1689621" y="3587671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4EF2FBC4-9DF1-0701-B6F3-28CB5EB14BFB}"/>
              </a:ext>
            </a:extLst>
          </p:cNvPr>
          <p:cNvSpPr/>
          <p:nvPr/>
        </p:nvSpPr>
        <p:spPr>
          <a:xfrm>
            <a:off x="8087302" y="2271053"/>
            <a:ext cx="382432" cy="144655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A2D02D-BF83-CDED-0A83-ABBEEA78E67D}"/>
              </a:ext>
            </a:extLst>
          </p:cNvPr>
          <p:cNvSpPr txBox="1"/>
          <p:nvPr/>
        </p:nvSpPr>
        <p:spPr>
          <a:xfrm>
            <a:off x="99518" y="475044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227129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universe is bigger than you can imagine.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universe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universe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5309667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8201815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7587103" y="40607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180078" y="4060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5309667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788483" y="3898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universe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8201815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were lots of versions of the story.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versions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versions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704A150-4FC4-49F3-0220-B6F4F5E6599A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6BA0D4-EBE2-2CAF-DA39-844DD06A7CF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3E1544C-2A70-C065-3026-35AB7ADC0EF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6CBEA73-4033-8ABA-4596-BCF3ED5AC065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5C0506-D601-4845-9190-814D4187CB23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AE4883-DA23-0F26-E5B4-57A00AD534C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versions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DD57FBD-9E25-8105-7DD9-7DDF0D0B6683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3866591-691C-289E-96F1-0DA2E1835AB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09D0F6D-85AC-EDD7-319A-CC80D37EBE8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0FC75AD5-8974-DD39-1129-B24467151DD5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CD4D0-0FC4-670B-AB49-3652495CB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1D2E74C-1D52-0D2C-7F59-5D339CBECF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AAB8F-2CF0-3148-BF02-6F3A34602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A4845E-EF77-4766-CF65-07128207AD48}"/>
              </a:ext>
            </a:extLst>
          </p:cNvPr>
          <p:cNvSpPr txBox="1"/>
          <p:nvPr/>
        </p:nvSpPr>
        <p:spPr>
          <a:xfrm>
            <a:off x="2562699" y="13144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versions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75CA8D-ACD9-A8EB-72D3-43B9B260CB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99" y="163826"/>
            <a:ext cx="1799720" cy="141897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ECDC5B9-3201-0B1D-7E23-E63EFF14AE95}"/>
              </a:ext>
            </a:extLst>
          </p:cNvPr>
          <p:cNvSpPr txBox="1">
            <a:spLocks/>
          </p:cNvSpPr>
          <p:nvPr/>
        </p:nvSpPr>
        <p:spPr>
          <a:xfrm>
            <a:off x="6838216" y="161328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03F5EB-57BC-4827-A6D6-F1648B44C99F}"/>
              </a:ext>
            </a:extLst>
          </p:cNvPr>
          <p:cNvSpPr txBox="1">
            <a:spLocks/>
          </p:cNvSpPr>
          <p:nvPr/>
        </p:nvSpPr>
        <p:spPr>
          <a:xfrm>
            <a:off x="9730364" y="161328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756C22B-B7EF-F492-6A7A-DF4FF600894B}"/>
              </a:ext>
            </a:extLst>
          </p:cNvPr>
          <p:cNvSpPr/>
          <p:nvPr/>
        </p:nvSpPr>
        <p:spPr>
          <a:xfrm>
            <a:off x="9115652" y="1753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33237A3-5656-00EB-C8E9-18619F85248F}"/>
              </a:ext>
            </a:extLst>
          </p:cNvPr>
          <p:cNvSpPr/>
          <p:nvPr/>
        </p:nvSpPr>
        <p:spPr>
          <a:xfrm>
            <a:off x="2935715" y="177538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9C1B10B-DBD0-65A1-BCF5-4F721583912E}"/>
              </a:ext>
            </a:extLst>
          </p:cNvPr>
          <p:cNvSpPr txBox="1">
            <a:spLocks/>
          </p:cNvSpPr>
          <p:nvPr/>
        </p:nvSpPr>
        <p:spPr>
          <a:xfrm>
            <a:off x="6838216" y="25846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E245C3B-68D4-AB94-1A31-BB7722884961}"/>
              </a:ext>
            </a:extLst>
          </p:cNvPr>
          <p:cNvSpPr txBox="1">
            <a:spLocks/>
          </p:cNvSpPr>
          <p:nvPr/>
        </p:nvSpPr>
        <p:spPr>
          <a:xfrm>
            <a:off x="544120" y="161328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versions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7C2B0E-D512-3996-6849-162F4168D7C8}"/>
              </a:ext>
            </a:extLst>
          </p:cNvPr>
          <p:cNvSpPr txBox="1">
            <a:spLocks/>
          </p:cNvSpPr>
          <p:nvPr/>
        </p:nvSpPr>
        <p:spPr>
          <a:xfrm>
            <a:off x="9730364" y="25846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DC05DC6-8DEC-34FA-A614-210DD4CFA1F6}"/>
              </a:ext>
            </a:extLst>
          </p:cNvPr>
          <p:cNvSpPr txBox="1">
            <a:spLocks/>
          </p:cNvSpPr>
          <p:nvPr/>
        </p:nvSpPr>
        <p:spPr>
          <a:xfrm>
            <a:off x="3946067" y="161328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4B6D13-5397-EBA3-B71A-9F209FFC4596}"/>
              </a:ext>
            </a:extLst>
          </p:cNvPr>
          <p:cNvSpPr txBox="1">
            <a:spLocks/>
          </p:cNvSpPr>
          <p:nvPr/>
        </p:nvSpPr>
        <p:spPr>
          <a:xfrm>
            <a:off x="3975835" y="258467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8D09C66-053E-3EA6-5A0E-D8EB20FD6CBE}"/>
              </a:ext>
            </a:extLst>
          </p:cNvPr>
          <p:cNvSpPr/>
          <p:nvPr/>
        </p:nvSpPr>
        <p:spPr>
          <a:xfrm>
            <a:off x="6215672" y="1753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7A0A5A-F9B1-1FA1-3A5B-E6781C047A9E}"/>
              </a:ext>
            </a:extLst>
          </p:cNvPr>
          <p:cNvSpPr txBox="1"/>
          <p:nvPr/>
        </p:nvSpPr>
        <p:spPr>
          <a:xfrm>
            <a:off x="1689621" y="3587671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13F14F4A-105B-DE07-D473-3A30C7FD2A84}"/>
              </a:ext>
            </a:extLst>
          </p:cNvPr>
          <p:cNvSpPr/>
          <p:nvPr/>
        </p:nvSpPr>
        <p:spPr>
          <a:xfrm>
            <a:off x="5162569" y="2141888"/>
            <a:ext cx="382432" cy="144655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A2760F-4671-D375-14C0-C6CBA6FC65A0}"/>
              </a:ext>
            </a:extLst>
          </p:cNvPr>
          <p:cNvSpPr txBox="1"/>
          <p:nvPr/>
        </p:nvSpPr>
        <p:spPr>
          <a:xfrm>
            <a:off x="99518" y="475044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4035104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100955"/>
              </p:ext>
            </p:extLst>
          </p:nvPr>
        </p:nvGraphicFramePr>
        <p:xfrm>
          <a:off x="2724472" y="1051862"/>
          <a:ext cx="7367587" cy="333889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anni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tra</a:t>
                      </a:r>
                      <a:endParaRPr lang="en-GB" sz="18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trans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uni</a:t>
                      </a:r>
                      <a:endParaRPr lang="en-GB" sz="18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con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ad</a:t>
                      </a:r>
                      <a:endParaRPr lang="en-GB" sz="1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turn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 + </a:t>
                      </a: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ile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ary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ify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838A4D0-C7CF-BB74-447A-5032463C0E68}"/>
              </a:ext>
            </a:extLst>
          </p:cNvPr>
          <p:cNvSpPr txBox="1">
            <a:spLocks/>
          </p:cNvSpPr>
          <p:nvPr/>
        </p:nvSpPr>
        <p:spPr>
          <a:xfrm>
            <a:off x="1381140" y="45257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verse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AF7D774-0BCB-677D-0343-3EA560446E5C}"/>
              </a:ext>
            </a:extLst>
          </p:cNvPr>
          <p:cNvSpPr txBox="1">
            <a:spLocks/>
          </p:cNvSpPr>
          <p:nvPr/>
        </p:nvSpPr>
        <p:spPr>
          <a:xfrm>
            <a:off x="1381138" y="57119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reverse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EE0BB8-4CAB-37D6-D082-9AEE9F364A24}"/>
              </a:ext>
            </a:extLst>
          </p:cNvPr>
          <p:cNvSpPr txBox="1">
            <a:spLocks/>
          </p:cNvSpPr>
          <p:nvPr/>
        </p:nvSpPr>
        <p:spPr>
          <a:xfrm>
            <a:off x="1381138" y="51188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versed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FB657B28-CB39-7E4B-243F-A08D10AC3D59}"/>
              </a:ext>
            </a:extLst>
          </p:cNvPr>
          <p:cNvSpPr txBox="1">
            <a:spLocks/>
          </p:cNvSpPr>
          <p:nvPr/>
        </p:nvSpPr>
        <p:spPr>
          <a:xfrm>
            <a:off x="1381138" y="626286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reversed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749442F1-D958-5EF3-547E-D77D50FE89F8}"/>
              </a:ext>
            </a:extLst>
          </p:cNvPr>
          <p:cNvSpPr txBox="1">
            <a:spLocks/>
          </p:cNvSpPr>
          <p:nvPr/>
        </p:nvSpPr>
        <p:spPr>
          <a:xfrm>
            <a:off x="3894705" y="451839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reversing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5C0E47B6-C682-3B85-BE40-20E4DBC6466A}"/>
              </a:ext>
            </a:extLst>
          </p:cNvPr>
          <p:cNvSpPr txBox="1">
            <a:spLocks/>
          </p:cNvSpPr>
          <p:nvPr/>
        </p:nvSpPr>
        <p:spPr>
          <a:xfrm>
            <a:off x="3894703" y="57045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traverses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62EB1CFD-49E9-5688-781D-3722B56BAF4B}"/>
              </a:ext>
            </a:extLst>
          </p:cNvPr>
          <p:cNvSpPr txBox="1">
            <a:spLocks/>
          </p:cNvSpPr>
          <p:nvPr/>
        </p:nvSpPr>
        <p:spPr>
          <a:xfrm>
            <a:off x="3894703" y="511148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traverse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DBB7B757-86EF-D8A6-59FC-FBBE8B00CB86}"/>
              </a:ext>
            </a:extLst>
          </p:cNvPr>
          <p:cNvSpPr txBox="1">
            <a:spLocks/>
          </p:cNvSpPr>
          <p:nvPr/>
        </p:nvSpPr>
        <p:spPr>
          <a:xfrm>
            <a:off x="3894703" y="62555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traversed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9B709C6-0DA7-E9C1-D1A0-615F0481E9F5}"/>
              </a:ext>
            </a:extLst>
          </p:cNvPr>
          <p:cNvSpPr txBox="1">
            <a:spLocks/>
          </p:cNvSpPr>
          <p:nvPr/>
        </p:nvSpPr>
        <p:spPr>
          <a:xfrm>
            <a:off x="6408268" y="45203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transverse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98BCB934-88E0-E367-00D3-E031614C1D86}"/>
              </a:ext>
            </a:extLst>
          </p:cNvPr>
          <p:cNvSpPr txBox="1">
            <a:spLocks/>
          </p:cNvSpPr>
          <p:nvPr/>
        </p:nvSpPr>
        <p:spPr>
          <a:xfrm>
            <a:off x="6408266" y="57065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converse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1FD1A582-C5AB-14CF-E5DD-6D3B4C5780C7}"/>
              </a:ext>
            </a:extLst>
          </p:cNvPr>
          <p:cNvSpPr txBox="1">
            <a:spLocks/>
          </p:cNvSpPr>
          <p:nvPr/>
        </p:nvSpPr>
        <p:spPr>
          <a:xfrm>
            <a:off x="6408266" y="51134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universe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75411D48-8FBB-FC8B-3255-C7F220C4AAD4}"/>
              </a:ext>
            </a:extLst>
          </p:cNvPr>
          <p:cNvSpPr txBox="1">
            <a:spLocks/>
          </p:cNvSpPr>
          <p:nvPr/>
        </p:nvSpPr>
        <p:spPr>
          <a:xfrm>
            <a:off x="6408266" y="62574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diverse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1F806AC1-E07A-7CA0-F410-1C66192A9FD6}"/>
              </a:ext>
            </a:extLst>
          </p:cNvPr>
          <p:cNvSpPr txBox="1">
            <a:spLocks/>
          </p:cNvSpPr>
          <p:nvPr/>
        </p:nvSpPr>
        <p:spPr>
          <a:xfrm>
            <a:off x="8921831" y="451285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inverse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E0F50524-36D9-6B9C-9871-7CC541E49C55}"/>
              </a:ext>
            </a:extLst>
          </p:cNvPr>
          <p:cNvSpPr txBox="1">
            <a:spLocks/>
          </p:cNvSpPr>
          <p:nvPr/>
        </p:nvSpPr>
        <p:spPr>
          <a:xfrm>
            <a:off x="8921829" y="56990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adversary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9FEDFE01-EDDB-9E04-6E42-549F2ADEECA9}"/>
              </a:ext>
            </a:extLst>
          </p:cNvPr>
          <p:cNvSpPr txBox="1">
            <a:spLocks/>
          </p:cNvSpPr>
          <p:nvPr/>
        </p:nvSpPr>
        <p:spPr>
          <a:xfrm>
            <a:off x="8921829" y="510594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adverse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8C979AEC-7A07-6171-CAEC-AF03F1BD3265}"/>
              </a:ext>
            </a:extLst>
          </p:cNvPr>
          <p:cNvSpPr txBox="1">
            <a:spLocks/>
          </p:cNvSpPr>
          <p:nvPr/>
        </p:nvSpPr>
        <p:spPr>
          <a:xfrm>
            <a:off x="8921829" y="62499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anniversary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versetile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explorer began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travers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univers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versatile explorer began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traverse the universe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versatile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explorer began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traverse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universe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332510" y="1917457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scintist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wrote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vurse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explaining how a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versetile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formula could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revurse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advers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reaction.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29737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scientist wrote a verse explaining how a versatile formula could reverse an adverse reaction.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29737" y="4892633"/>
            <a:ext cx="11529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scientist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wrote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explaining how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versatile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formula could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adverse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reaction.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anniversary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universe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versus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versatile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inverse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projected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ject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23620" y="2248480"/>
            <a:ext cx="4144760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Verse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verse  reverse versus  universe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turn!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803" y="3493998"/>
            <a:ext cx="1363293" cy="175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9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798693"/>
            <a:ext cx="8199791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verse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vertere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“to turn.” The simple past tense version is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 writing and poetry, a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a line of writing. After reaching the end of a line, the writer turned back to start the next line. That physical action of turning is why: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line of poetry is called a verse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vers became linked to writing, poetry, and change.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EEFF5-11DB-D7C8-E9E0-94E282072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FEE6149-6CC5-65BA-0471-D1B0DC0A66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8473C-5AB9-96D3-EEC9-1A800D551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8D9A11-4176-FC34-E9B8-B301CC9306A9}"/>
              </a:ext>
            </a:extLst>
          </p:cNvPr>
          <p:cNvSpPr txBox="1"/>
          <p:nvPr/>
        </p:nvSpPr>
        <p:spPr>
          <a:xfrm>
            <a:off x="3379189" y="1445024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of verse explains both poetry and change. That’s why: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poem has verses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story can have different versions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person can change direction and reverse a decision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All come from the same idea: turning.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A77395-B63D-7443-A42B-3631F70169C2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F590F97-4F9C-6A83-E1D9-35903B057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68DDF0A-B261-E5DD-501D-C361D2AE5D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01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vers 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Microsoft Office PowerPoint</Application>
  <PresentationFormat>Widescreen</PresentationFormat>
  <Paragraphs>280</Paragraphs>
  <Slides>31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Verse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2026-06-04T14:31:27Z</dcterms:modified>
</cp:coreProperties>
</file>